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Comforta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4CEA201-2DE1-4C8F-8586-8A2E8445B83F}">
  <a:tblStyle styleId="{A4CEA201-2DE1-4C8F-8586-8A2E8445B8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3F864C7-7A71-4525-A345-67F9276CD0B3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mfortaa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d7b9eca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d7b9eca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d7b9eca1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4d7b9eca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d7b9eca1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d7b9eca1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d7b9eca1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4d7b9eca1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d7b9eca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d7b9eca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4d7b9eca1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4d7b9eca1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4d7b9eca1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4d7b9eca1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4d7b9eca1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4d7b9eca1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d7b9eca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d7b9eca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d7b9eca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d7b9eca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d7b9eca1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d7b9eca1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d7b9eca1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d7b9eca1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d7b9eca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d7b9eca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4d7b9eca1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4d7b9eca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4d7b9eca1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4d7b9eca1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d7b9eca1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d7b9eca1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	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Frederick Odiase, Victor Sun, Levi Williamson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Vex Model G066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30000" y="2040575"/>
            <a:ext cx="3993900" cy="22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Features:</a:t>
            </a:r>
            <a:endParaRPr i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 An ultrasonic collision avoidance system.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Twin infrared sensors.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Variable pathfinding.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Vertically adjustable claw for cable connection.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Arm-stopping mechanism.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900" y="690850"/>
            <a:ext cx="2866622" cy="21411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8" name="Google Shape;14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3900" y="2963175"/>
            <a:ext cx="2749652" cy="2053723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Weighted Objectives Matrix</a:t>
            </a:r>
            <a:endParaRPr/>
          </a:p>
        </p:txBody>
      </p:sp>
      <p:graphicFrame>
        <p:nvGraphicFramePr>
          <p:cNvPr id="154" name="Google Shape;154;p23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{D3F864C7-7A71-4525-A345-67F9276CD0B3}</a:tableStyleId>
              </a:tblPr>
              <a:tblGrid>
                <a:gridCol w="1516000"/>
                <a:gridCol w="1045525"/>
                <a:gridCol w="1045525"/>
                <a:gridCol w="1045525"/>
                <a:gridCol w="1045525"/>
                <a:gridCol w="1045525"/>
                <a:gridCol w="1045525"/>
                <a:gridCol w="1045525"/>
              </a:tblGrid>
              <a:tr h="866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Criteria</a:t>
                      </a:r>
                      <a:endParaRPr b="1" sz="11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Weight</a:t>
                      </a:r>
                      <a:endParaRPr b="1" sz="11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Vex Model G142</a:t>
                      </a:r>
                      <a:endParaRPr b="1" sz="11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Vex Model G042</a:t>
                      </a:r>
                      <a:endParaRPr b="1" sz="11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Vex Model G066</a:t>
                      </a:r>
                      <a:endParaRPr b="1" sz="11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Reliability/Adaptability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Durability/Stability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Path Precision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Creativity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Cost Efficiency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72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Mobility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5%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196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Total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0850" y="2656250"/>
            <a:ext cx="2866622" cy="21411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575" y="2681375"/>
            <a:ext cx="2787799" cy="2090849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2" name="Google Shape;162;p24"/>
          <p:cNvSpPr txBox="1"/>
          <p:nvPr/>
        </p:nvSpPr>
        <p:spPr>
          <a:xfrm>
            <a:off x="5780913" y="2217050"/>
            <a:ext cx="2146500" cy="43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Model: G066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/>
        </p:nvSpPr>
        <p:spPr>
          <a:xfrm>
            <a:off x="1108213" y="2217050"/>
            <a:ext cx="2146500" cy="43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Model: G412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Written Report</a:t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53850"/>
            <a:ext cx="7518347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Robot and Technical Report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Having the robot detect the beacon in sunny conditions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Diagnostics/Troubleshooting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Loose wiring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Detecting beacon from across the arena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Consistent orientation with beacon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Meeting Issues due to midterms and Labs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0"/>
              <a:t>¿</a:t>
            </a:r>
            <a:endParaRPr sz="8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</a:t>
            </a:r>
            <a:endParaRPr/>
          </a:p>
        </p:txBody>
      </p:sp>
      <p:sp>
        <p:nvSpPr>
          <p:cNvPr id="94" name="Google Shape;94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Background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Timeline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Methods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Description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Results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Challenges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Expected Outcomes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 - Ocean Networks Canada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4749225" y="2078875"/>
            <a:ext cx="3669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Ocean Networks Canada (ONC)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monitors the east and west coasts of Canada and the Arctic. ONC is using remote cabled observatories on the seafloor to analyze the environment and to mitigate disasters [1]. Currently ONC is using manpower to repair these systems.</a:t>
            </a:r>
            <a:r>
              <a:rPr lang="en"/>
              <a:t>				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4019764" cy="22610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614363" rotWithShape="0" algn="bl" dir="5400000" dist="76200">
              <a:srgbClr val="000000">
                <a:alpha val="50000"/>
              </a:srgbClr>
            </a:outerShdw>
            <a:reflection blurRad="0" dir="5400000" dist="219075" endA="0" endPos="77000" fadeDir="5400012" kx="0" rotWithShape="0" algn="bl" stA="30000" stPos="0" sy="-100000" ky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1788600" cy="29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Need		- 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Goal		-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Objectives	-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Constraints	-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	-	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2518050" y="2078875"/>
            <a:ext cx="6552900" cy="29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 Networks Canada lacks autonomous cable-repair robots.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Produce a land-based prototype for an underwater cable-repair robot.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Autonomy, Collision Detection/Resolution, Cable Efficiency, Reliable Connection.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Cost, Operating Area, Materials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Safer, less expensive cable repair operations.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 rot="-5400000">
            <a:off x="386375" y="1893850"/>
            <a:ext cx="16197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aphicFrame>
        <p:nvGraphicFramePr>
          <p:cNvPr id="119" name="Google Shape;119;p18"/>
          <p:cNvGraphicFramePr/>
          <p:nvPr/>
        </p:nvGraphicFramePr>
        <p:xfrm>
          <a:off x="1909725" y="55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{A4CEA201-2DE1-4C8F-8586-8A2E8445B83F}</a:tableStyleId>
              </a:tblPr>
              <a:tblGrid>
                <a:gridCol w="3558850"/>
                <a:gridCol w="3536125"/>
              </a:tblGrid>
              <a:tr h="48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1: Task Analysis/Timeline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Bylaws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Schedule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9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627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2: Decision Matrix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 over PDF on making weighted objectives in student resources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Create rubric then rank designs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10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11576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3: Presentation Outline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Problem Identification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 x Physical &amp; Mechanism Descriptions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Analysis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1" marL="9144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Analysis of Results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1" marL="9144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Grading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1" marL="9144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Discussion of Results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1" marL="9144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Recommendation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11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13636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4: Design Template for Report Document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Title page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Executive summary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Methodology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Graphic Illustrations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Descriptions of Proposed Designs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Conclusion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Citations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 letter - Outline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12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244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5: Team Evaluations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Week 13 (in-class)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244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Milstone 6: Cover Letter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Middle of Week 13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377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Milestone 7: Draft copy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27940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800"/>
                        <a:buFont typeface="Calibri"/>
                        <a:buChar char="-"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 review our draft and make revisions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Around April 1st, before the due date on Apr 7th</a:t>
                      </a:r>
                      <a:endParaRPr b="1"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Vex Model G142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1650" y="2700150"/>
            <a:ext cx="3122351" cy="234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166962" y="178687"/>
            <a:ext cx="2161250" cy="28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843275" y="1961425"/>
            <a:ext cx="28818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Ultrasonic Range Finder with 2 limit switches to detect obstacles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Code for backing up and Sensor Detection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One IR Sensor above Ultrasonic Range Finder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Raised arm mechanism pushes magnet onto beacon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Currently fully autonomous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617650" y="644500"/>
            <a:ext cx="33009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Vex Model G042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186175" y="1957750"/>
            <a:ext cx="3819600" cy="28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Has 2 buttons, 2 limit buttons, an ir sensor, and multiple motors and a mechanism for the wire </a:t>
            </a:r>
            <a:r>
              <a:rPr lang="en"/>
              <a:t>attachment.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circuit with phototransistor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wire carrying mechanism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Basic wheel </a:t>
            </a:r>
            <a:r>
              <a:rPr lang="en"/>
              <a:t>mechanism</a:t>
            </a:r>
            <a:r>
              <a:rPr lang="en"/>
              <a:t> from the vet kit book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Multiple LED lights </a:t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175" y="644500"/>
            <a:ext cx="3300897" cy="195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9988" y="2728725"/>
            <a:ext cx="2647265" cy="2237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